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724650" cy="97742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4BB486-89A4-17DB-2795-BF19860BD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9934CF1-D266-1DC3-25C5-718B2DAB1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6069-CAC6-41F7-A1ED-EB9FF862A066}" type="datetimeFigureOut">
              <a:rPr lang="es-ES" smtClean="0"/>
              <a:t>25/01/2023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6F3FB02-DFFF-04E1-6476-4D9515B85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EA06422-100A-DA39-6251-70703A622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BB594-C6A8-40FF-A915-98C47E0E80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2695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80275C4-4724-B208-CA4B-97F840C5E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A6262DF-2025-73C8-4785-529914285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2DFEFB-40C4-A0B1-24E7-F6B51C2227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86069-CAC6-41F7-A1ED-EB9FF862A066}" type="datetimeFigureOut">
              <a:rPr lang="es-ES" smtClean="0"/>
              <a:t>25/01/2023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7C0D8C-8D8A-69CA-3C96-97B4047E3C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FD4856-6F7A-821F-4E4A-DE6D9BCE8E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BB594-C6A8-40FF-A915-98C47E0E80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7925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 hidden="1">
            <a:extLst>
              <a:ext uri="{FF2B5EF4-FFF2-40B4-BE49-F238E27FC236}">
                <a16:creationId xmlns:a16="http://schemas.microsoft.com/office/drawing/2014/main" id="{80ECFBD7-F9FA-A091-9CC3-0060D0669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NAPLE Sister libraries</a:t>
            </a:r>
            <a:endParaRPr lang="es-ES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1F985D5-4FDB-9469-B87F-F44496C2CA9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317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 hidden="1">
            <a:extLst>
              <a:ext uri="{FF2B5EF4-FFF2-40B4-BE49-F238E27FC236}">
                <a16:creationId xmlns:a16="http://schemas.microsoft.com/office/drawing/2014/main" id="{30666BC9-EBB8-D746-680D-D1DAC32E8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64FC61B-1DE6-7424-692D-FE7B3222CFC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596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 hidden="1">
            <a:extLst>
              <a:ext uri="{FF2B5EF4-FFF2-40B4-BE49-F238E27FC236}">
                <a16:creationId xmlns:a16="http://schemas.microsoft.com/office/drawing/2014/main" id="{617E8921-C2E0-767E-B6A9-F6D13ED95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/>
              <a:t>Statistics</a:t>
            </a:r>
            <a:endParaRPr lang="es-ES" b="1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4376F1C-CA04-95C6-E696-B84417E7011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763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 hidden="1">
            <a:extLst>
              <a:ext uri="{FF2B5EF4-FFF2-40B4-BE49-F238E27FC236}">
                <a16:creationId xmlns:a16="http://schemas.microsoft.com/office/drawing/2014/main" id="{3A034F64-6EF2-653E-7B82-3267B507D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More statistics</a:t>
            </a:r>
            <a:endParaRPr lang="es-ES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5DB203E-C46E-A978-3EF5-A53653A3654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420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 hidden="1">
            <a:extLst>
              <a:ext uri="{FF2B5EF4-FFF2-40B4-BE49-F238E27FC236}">
                <a16:creationId xmlns:a16="http://schemas.microsoft.com/office/drawing/2014/main" id="{39416702-2A87-E01A-34D8-C6A941E5E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037E223-895B-4369-CF04-84009A9DFEF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487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 hidden="1">
            <a:extLst>
              <a:ext uri="{FF2B5EF4-FFF2-40B4-BE49-F238E27FC236}">
                <a16:creationId xmlns:a16="http://schemas.microsoft.com/office/drawing/2014/main" id="{80C2B646-4622-5797-DC2A-507876E37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FDB9940-F3E0-34F7-50E5-7DA6790D7096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853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 hidden="1">
            <a:extLst>
              <a:ext uri="{FF2B5EF4-FFF2-40B4-BE49-F238E27FC236}">
                <a16:creationId xmlns:a16="http://schemas.microsoft.com/office/drawing/2014/main" id="{7A5F0CD5-58B3-898E-8D03-5347E69C2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Summertime!</a:t>
            </a:r>
            <a:endParaRPr lang="es-ES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7884C6C-4C18-061F-DACA-C97192FEE226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303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 hidden="1">
            <a:extLst>
              <a:ext uri="{FF2B5EF4-FFF2-40B4-BE49-F238E27FC236}">
                <a16:creationId xmlns:a16="http://schemas.microsoft.com/office/drawing/2014/main" id="{9C79B7E1-2F86-CF3C-43BE-124E35433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077C651-2FB8-EC34-D934-726EAD02209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00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 hidden="1">
            <a:extLst>
              <a:ext uri="{FF2B5EF4-FFF2-40B4-BE49-F238E27FC236}">
                <a16:creationId xmlns:a16="http://schemas.microsoft.com/office/drawing/2014/main" id="{8E61D4CB-BFB4-763C-93B9-7AF4404C0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5C95F83-FFF6-474E-1663-64F5B9B94CA3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9088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Panorámica</PresentationFormat>
  <Paragraphs>4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de Office</vt:lpstr>
      <vt:lpstr>NAPLE Sister libraries</vt:lpstr>
      <vt:lpstr>Presentación de PowerPoint</vt:lpstr>
      <vt:lpstr>Statistics</vt:lpstr>
      <vt:lpstr>More statistics</vt:lpstr>
      <vt:lpstr>Presentación de PowerPoint</vt:lpstr>
      <vt:lpstr>Presentación de PowerPoint</vt:lpstr>
      <vt:lpstr>Summertime!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NAPLE Sister libraries</dc:title>
  <dc:creator>Fernández Montejo, Ana Isabel</dc:creator>
  <cp:lastModifiedBy>Fernández Montejo, Ana Isabel</cp:lastModifiedBy>
  <cp:revision>1</cp:revision>
  <dcterms:created xsi:type="dcterms:W3CDTF">2023-01-25T12:05:42Z</dcterms:created>
  <dcterms:modified xsi:type="dcterms:W3CDTF">2023-01-25T12:05:42Z</dcterms:modified>
</cp:coreProperties>
</file>