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24650" cy="97742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7D2FD-7727-7535-7C21-13AFD5D3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EADB8F-F0E6-20CF-63CD-2F3A59C9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F6EF-0502-412D-A7D0-AAA484FE7A2D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E77653-B788-2931-5BDE-AB0D2A7A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170CB8-BAF2-1211-60F3-01610E54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00FB-4950-4DEE-939F-7AC4AAA454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9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873E61-7A1D-0319-CCA8-B8B9B727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FD47A-2ED9-D13A-0401-4A767902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5ADD4A-41FE-B534-DB2A-9DE5C0468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F6EF-0502-412D-A7D0-AAA484FE7A2D}" type="datetimeFigureOut">
              <a:rPr lang="es-ES" smtClean="0"/>
              <a:t>25/01/2023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990027-C404-7BCB-AA2F-48CEA899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9E5C4-880D-04AA-125C-EFD14159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00FB-4950-4DEE-939F-7AC4AAA454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3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CC0CE89-BFD6-24B9-A036-96047AAF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NAPLE Sister libraries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D27EC5-8808-4DA7-E6A4-A1939B373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0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F157C73-6B52-4FF4-2FB9-3F40259F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More statistics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3090AD-A5A3-2304-B126-1F9FFE9E2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840B79F-61A8-AB2F-1A9E-6AEF41C8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FFA57C-DF2F-1F11-6A5D-D4974150F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6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3237EEA-0BB9-BE8E-66CA-00E84319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76335E-63A5-DCE9-29B4-C091FEA6A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8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095978-47B5-B137-7AE7-8843E074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900" b="1"/>
              <a:t>What is Sister Libraries? </a:t>
            </a:r>
            <a:br>
              <a:rPr lang="es-ES" b="1"/>
            </a:br>
            <a:br>
              <a:rPr lang="es-ES" b="1"/>
            </a:br>
            <a:endParaRPr 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953256-41C2-602C-795D-AD37B9FA4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5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4EE6FE-B118-77B6-C932-4F7F4244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D91287-8283-A5A9-6220-2E858A1378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2E04EFA-8DB5-45BB-1F27-0852AE569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Country representatives</a:t>
            </a:r>
            <a:endParaRPr 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528DD6-CA09-DFED-154E-C0C4C10B6A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8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29B58A-390F-ABB2-99B6-3BBDCEF1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What’s new in the blog?</a:t>
            </a:r>
            <a:br>
              <a:rPr lang="es-ES"/>
            </a:b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72A6AC-2B0E-CE7C-400C-E9B54FA04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7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42CD62C-5F3D-55EB-D212-4AD69072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3CCC3C-4298-88CF-59AB-CC9CBBB70D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2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C70B8DF-ACE8-7039-5572-E27B78B6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E1AFD4-36A1-043F-58D9-0BA8169734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2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E0CCA51-4686-B5DB-D3F0-90C124BB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Statistics</a:t>
            </a:r>
            <a:endParaRPr 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2EFBB5-8C30-EB29-3EBE-6B56671C5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Panorámica</PresentationFormat>
  <Paragraphs>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NAPLE Sister libraries</vt:lpstr>
      <vt:lpstr>Presentación de PowerPoint</vt:lpstr>
      <vt:lpstr>What is Sister Libraries?   </vt:lpstr>
      <vt:lpstr>Presentación de PowerPoint</vt:lpstr>
      <vt:lpstr>Country representatives</vt:lpstr>
      <vt:lpstr>What’s new in the blog? </vt:lpstr>
      <vt:lpstr>Presentación de PowerPoint</vt:lpstr>
      <vt:lpstr>Presentación de PowerPoint</vt:lpstr>
      <vt:lpstr>Statistics</vt:lpstr>
      <vt:lpstr>More statistics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NAPLE Sister libraries</dc:title>
  <dc:creator>Fernández Montejo, Ana Isabel</dc:creator>
  <cp:lastModifiedBy>Fernández Montejo, Ana Isabel</cp:lastModifiedBy>
  <cp:revision>1</cp:revision>
  <dcterms:created xsi:type="dcterms:W3CDTF">2023-01-25T11:52:09Z</dcterms:created>
  <dcterms:modified xsi:type="dcterms:W3CDTF">2023-01-25T11:52:09Z</dcterms:modified>
</cp:coreProperties>
</file>