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24650" cy="97742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7CFFC-9424-E1B0-F0D4-91867FD8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104279-31D5-D673-5504-922EDA4E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E6B0-66D7-4315-B91E-2D8D89734A99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BDFFAD-EAEF-0D5D-BC66-9EFF4A02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FBFC7B-493B-6D74-17B1-0E2957D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6ECF-FED9-49E8-A1EA-02035BEFFE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5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430585-007F-3B5C-4153-169B5290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0CDD5-F32A-62B9-1C51-C83C2ABD8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8B799E-56D6-5F27-FC44-3023D67EE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E6B0-66D7-4315-B91E-2D8D89734A99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83E41-D06C-7ED2-6926-C3EDA0C6B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C673E-21D2-40DF-F564-C864718DF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6ECF-FED9-49E8-A1EA-02035BEFFE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54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DB79A72-DAE4-3F34-7B52-9A34C7C1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NAPLE Sister libraries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42FD5B-9A9F-4FCE-1E1D-5306937B6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580E45-A2DE-D82C-61A1-C18FF18C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Proposal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9A7C2A-793B-CC3F-94D0-43578DA16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643069-3F15-B771-03EB-F70BA594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0B7A55-3515-A6CD-5CA2-E40107B5B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0FD5BE-2E88-3867-7B62-F95CC2E7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B1C514-8521-9125-AF52-1CA10A9DB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F53571E-CC3D-2095-D3C2-D85A6C67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Strategy: actions taken </a:t>
            </a:r>
            <a:br>
              <a:rPr lang="es-ES"/>
            </a:b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A79DBB-FA94-52C1-E2F5-972B68D4C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BD896FE-62D8-6B00-BB05-745613CA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Survey to improve NAPLE Sister Libraries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0B78CC-F580-9ED0-E484-1CBC70795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6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880527B-FC4B-9699-CA44-10520D07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867C15-C599-78E7-C45D-FFA66CE21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74B701-4E9D-54B2-50D8-099587F9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81F047-C9F9-F441-DA80-C51D71DD6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6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9CD1A4-956D-0EB1-F08A-BFF76557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Figures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AFCDA5-4FFD-ABC3-36F8-BDB06A7F8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8799A8-BF37-E5B9-D508-35CE3B11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Castropol at the European Parliament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042A47-B440-57B9-D850-37D548EE37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38A4FF-2254-FFD1-831E-71717353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9C2190-A8D1-F1CB-8D78-D076A68C4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55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Panorámica</PresentationFormat>
  <Paragraphs>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NAPLE Sister libraries</vt:lpstr>
      <vt:lpstr>Presentación de PowerPoint</vt:lpstr>
      <vt:lpstr>Strategy: actions taken  </vt:lpstr>
      <vt:lpstr>Survey to improve NAPLE Sister Libraries</vt:lpstr>
      <vt:lpstr>Presentación de PowerPoint</vt:lpstr>
      <vt:lpstr>Presentación de PowerPoint</vt:lpstr>
      <vt:lpstr>Figures</vt:lpstr>
      <vt:lpstr>Castropol at the European Parliament</vt:lpstr>
      <vt:lpstr>Presentación de PowerPoint</vt:lpstr>
      <vt:lpstr>Proposal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NAPLE Sister libraries</dc:title>
  <dc:creator>Fernández Montejo, Ana Isabel</dc:creator>
  <cp:lastModifiedBy>Fernández Montejo, Ana Isabel</cp:lastModifiedBy>
  <cp:revision>1</cp:revision>
  <dcterms:created xsi:type="dcterms:W3CDTF">2023-01-25T11:43:44Z</dcterms:created>
  <dcterms:modified xsi:type="dcterms:W3CDTF">2023-01-25T11:43:44Z</dcterms:modified>
</cp:coreProperties>
</file>