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B2412-E838-E170-289A-73B2EFED7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977E85D-A39E-F8FA-8BA8-2FA56DA7C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E882-9165-4C96-A549-0099B694D5C4}" type="datetimeFigureOut">
              <a:rPr lang="es-ES" smtClean="0"/>
              <a:t>25/01/2023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D68530-C123-95AF-FE10-9620480BD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8FAEFB1-A7CF-E710-E439-5AAA1B561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4E6D-25D5-4860-9B5C-1E122688B3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268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74554E-B80E-64FF-244F-E31B04888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2F2FA3-3D50-35AE-4472-C391F6C6C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BC4E25-BF7A-281D-4819-1B46D8F046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4E882-9165-4C96-A549-0099B694D5C4}" type="datetimeFigureOut">
              <a:rPr lang="es-ES" smtClean="0"/>
              <a:t>25/01/2023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B69849-55D9-94F5-A2CD-9504B9763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6AF1EB-AA0D-082C-C633-E31996ACC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F4E6D-25D5-4860-9B5C-1E122688B3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19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B9D661B-0623-5D6C-EB62-94C95141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NAPLE Sister libraries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CA0FC1-1C82-722E-3357-EDA420EFCB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36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9CED192-7465-A060-2606-73FF9EE6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/>
            </a:br>
            <a:br>
              <a:rPr lang="es-ES"/>
            </a:br>
            <a:r>
              <a:rPr lang="es-ES" sz="4400"/>
              <a:t>Second Activity</a:t>
            </a:r>
            <a:endParaRPr lang="es-ES" sz="4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F1FA75-C52A-682E-62ED-B8EE5A787D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04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EFD285D-319A-686E-CA7B-0B4E84EC1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/>
            </a:br>
            <a:br>
              <a:rPr lang="es-ES"/>
            </a:br>
            <a:r>
              <a:rPr lang="es-ES" sz="4400"/>
              <a:t>Third activity</a:t>
            </a:r>
            <a:endParaRPr lang="es-ES" sz="4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5A30CF-E0A2-14C6-B78F-DF7EF71585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36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F0EEE65-C9C7-388C-99BE-53FA9A530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3630B9B-2495-3698-4151-170276794D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26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2B0B977-6EB0-BF86-4E46-18F7F212D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7732A74-BBC2-1B4D-24D6-D414A5FE90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F3ED64A-5D1E-1152-3858-FB499851C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/>
              <a:t>Prelog Municipal Library (Croatia)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5BEC82-4EE9-AFBC-31ED-B92FEC0827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2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F2B60C9-76A4-C79E-0B1F-5544C9ACA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/>
              <a:t>Maja Lessinger, Director of library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BD2723-D8EB-2752-1230-CBBE138E07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44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CB42AA1-2CBC-45A6-A3CA-53C8B6CAD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/>
              <a:t>Castropol Municipal Library (Spain)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64AAF1C-1045-F2FE-25E5-7EF12B5BF7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36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FA38AAB-4961-4BCB-FF75-07983528F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Manuela Bustos, Director of the library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486C449-B3A3-1AA2-8172-59325B8940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13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6414C61-4999-1104-87AC-420DF2E18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/>
              <a:t>Impact in the media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B036530-3A12-6E89-330C-89DD7D3536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88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FDEA95D-7D6F-8BEB-1DBF-2D2E655E0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/>
              <a:t>Skype meeting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86222D2-F5DB-C984-3038-3CC93F978C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21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537109B-1922-5F74-E381-8C1F0CC64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/>
            </a:br>
            <a:br>
              <a:rPr lang="es-ES"/>
            </a:br>
            <a:r>
              <a:rPr lang="es-ES" sz="4400"/>
              <a:t>First activity</a:t>
            </a:r>
            <a:endParaRPr lang="es-ES" sz="4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18DC860-12E7-1EEF-1BF4-F603D5ACB2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682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Panorámica</PresentationFormat>
  <Paragraphs>10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NAPLE Sister libraries</vt:lpstr>
      <vt:lpstr>Presentación de PowerPoint</vt:lpstr>
      <vt:lpstr>Prelog Municipal Library (Croatia)</vt:lpstr>
      <vt:lpstr>Maja Lessinger, Director of library</vt:lpstr>
      <vt:lpstr>Castropol Municipal Library (Spain)</vt:lpstr>
      <vt:lpstr>Manuela Bustos, Director of the library</vt:lpstr>
      <vt:lpstr>Impact in the media</vt:lpstr>
      <vt:lpstr>Skype meeting</vt:lpstr>
      <vt:lpstr>  First activity</vt:lpstr>
      <vt:lpstr>  Second Activity</vt:lpstr>
      <vt:lpstr>  Third activity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NAPLE Sister libraries</dc:title>
  <dc:creator>Fernández Montejo, Ana Isabel</dc:creator>
  <cp:lastModifiedBy>Fernández Montejo, Ana Isabel</cp:lastModifiedBy>
  <cp:revision>1</cp:revision>
  <dcterms:created xsi:type="dcterms:W3CDTF">2023-01-25T11:33:52Z</dcterms:created>
  <dcterms:modified xsi:type="dcterms:W3CDTF">2023-01-25T11:33:52Z</dcterms:modified>
</cp:coreProperties>
</file>