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5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60D8-8B4E-4C57-9411-8EF4F8EE7AE4}" type="datetimeFigureOut">
              <a:rPr lang="es-ES" smtClean="0"/>
              <a:t>06/05/2016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F85DA-D31F-4E96-A871-68478D33BA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7754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60D8-8B4E-4C57-9411-8EF4F8EE7AE4}" type="datetimeFigureOut">
              <a:rPr lang="es-ES" smtClean="0"/>
              <a:t>06/05/2016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F85DA-D31F-4E96-A871-68478D33BA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0782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60D8-8B4E-4C57-9411-8EF4F8EE7AE4}" type="datetimeFigureOut">
              <a:rPr lang="es-ES" smtClean="0"/>
              <a:t>06/05/2016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F85DA-D31F-4E96-A871-68478D33BA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0320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60D8-8B4E-4C57-9411-8EF4F8EE7AE4}" type="datetimeFigureOut">
              <a:rPr lang="es-ES" smtClean="0"/>
              <a:t>06/05/2016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F85DA-D31F-4E96-A871-68478D33BA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2046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60D8-8B4E-4C57-9411-8EF4F8EE7AE4}" type="datetimeFigureOut">
              <a:rPr lang="es-ES" smtClean="0"/>
              <a:t>06/05/2016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F85DA-D31F-4E96-A871-68478D33BA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6572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60D8-8B4E-4C57-9411-8EF4F8EE7AE4}" type="datetimeFigureOut">
              <a:rPr lang="es-ES" smtClean="0"/>
              <a:t>06/05/2016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F85DA-D31F-4E96-A871-68478D33BA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1780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60D8-8B4E-4C57-9411-8EF4F8EE7AE4}" type="datetimeFigureOut">
              <a:rPr lang="es-ES" smtClean="0"/>
              <a:t>06/05/2016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F85DA-D31F-4E96-A871-68478D33BA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4800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60D8-8B4E-4C57-9411-8EF4F8EE7AE4}" type="datetimeFigureOut">
              <a:rPr lang="es-ES" smtClean="0"/>
              <a:t>06/05/2016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F85DA-D31F-4E96-A871-68478D33BA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8722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60D8-8B4E-4C57-9411-8EF4F8EE7AE4}" type="datetimeFigureOut">
              <a:rPr lang="es-ES" smtClean="0"/>
              <a:t>06/05/2016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F85DA-D31F-4E96-A871-68478D33BA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5881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60D8-8B4E-4C57-9411-8EF4F8EE7AE4}" type="datetimeFigureOut">
              <a:rPr lang="es-ES" smtClean="0"/>
              <a:t>06/05/2016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F85DA-D31F-4E96-A871-68478D33BA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4747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60D8-8B4E-4C57-9411-8EF4F8EE7AE4}" type="datetimeFigureOut">
              <a:rPr lang="es-ES" smtClean="0"/>
              <a:t>06/05/2016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F85DA-D31F-4E96-A871-68478D33BA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3862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F60D8-8B4E-4C57-9411-8EF4F8EE7AE4}" type="datetimeFigureOut">
              <a:rPr lang="es-ES" smtClean="0"/>
              <a:t>06/05/2016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F85DA-D31F-4E96-A871-68478D33BA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507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naple.sisterlibraries@gmail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naple.sisterlibraries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1" indent="0" algn="ctr">
              <a:buNone/>
            </a:pPr>
            <a:endParaRPr lang="es-ES" dirty="0"/>
          </a:p>
          <a:p>
            <a:pPr marL="457200" lvl="1" indent="0" algn="ctr">
              <a:buNone/>
            </a:pPr>
            <a:r>
              <a:rPr lang="es-ES" sz="4000" dirty="0" err="1" smtClean="0"/>
              <a:t>Update</a:t>
            </a:r>
            <a:r>
              <a:rPr lang="es-ES" sz="4000" dirty="0" smtClean="0"/>
              <a:t> 2016</a:t>
            </a:r>
          </a:p>
          <a:p>
            <a:pPr marL="457200" lvl="1" indent="0" algn="ctr">
              <a:buNone/>
            </a:pPr>
            <a:endParaRPr lang="es-ES" sz="4000" dirty="0" smtClean="0"/>
          </a:p>
          <a:p>
            <a:pPr marL="457200" lvl="1" indent="0" algn="ctr">
              <a:buNone/>
            </a:pPr>
            <a:endParaRPr lang="es-ES" sz="4000" dirty="0"/>
          </a:p>
          <a:p>
            <a:pPr marL="457200" lvl="1" indent="0" algn="ctr">
              <a:buNone/>
            </a:pPr>
            <a:r>
              <a:rPr lang="es-ES" sz="4000" dirty="0" smtClean="0"/>
              <a:t>New </a:t>
            </a:r>
            <a:r>
              <a:rPr lang="es-ES" sz="4000" dirty="0" err="1" smtClean="0"/>
              <a:t>Communication</a:t>
            </a:r>
            <a:r>
              <a:rPr lang="es-ES" sz="4000" dirty="0" smtClean="0"/>
              <a:t> </a:t>
            </a:r>
            <a:r>
              <a:rPr lang="es-ES" sz="4000" dirty="0" err="1" smtClean="0"/>
              <a:t>Strategy</a:t>
            </a:r>
            <a:endParaRPr lang="es-ES" sz="4000" dirty="0" smtClean="0"/>
          </a:p>
          <a:p>
            <a:pPr marL="457200" lvl="1" indent="0" algn="ctr">
              <a:buNone/>
            </a:pPr>
            <a:endParaRPr lang="es-ES" sz="4000" dirty="0" smtClean="0"/>
          </a:p>
          <a:p>
            <a:pPr marL="457200" lvl="1" indent="0" algn="ctr">
              <a:buNone/>
            </a:pPr>
            <a:endParaRPr lang="es-ES" sz="4000" dirty="0"/>
          </a:p>
          <a:p>
            <a:pPr marL="457200" lvl="1" indent="0" algn="ctr">
              <a:buNone/>
            </a:pPr>
            <a:r>
              <a:rPr lang="es-ES" sz="4000" dirty="0" err="1" smtClean="0"/>
              <a:t>Conclusions</a:t>
            </a:r>
            <a:endParaRPr lang="es-ES" sz="4000" dirty="0"/>
          </a:p>
        </p:txBody>
      </p:sp>
      <p:pic>
        <p:nvPicPr>
          <p:cNvPr id="4" name="Picture 2" descr="I:\ÁREA DE COOPERACIÓN\COOPERACIÓN INTERNACIONAL\NAPLE\Bibliotecas_Hermanas\E.Logos.Versiones.SisterLibs\MANUAL_SISTER_LIBRARIES\LOGOTIPOS\JPG\AF_SL_Naple_cabecera_cmy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241" y="365125"/>
            <a:ext cx="7568757" cy="1352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701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 algn="ctr">
              <a:spcBef>
                <a:spcPts val="1000"/>
              </a:spcBef>
              <a:buNone/>
            </a:pPr>
            <a:r>
              <a:rPr lang="es-ES" sz="4400" dirty="0" err="1" smtClean="0"/>
              <a:t>Update</a:t>
            </a:r>
            <a:r>
              <a:rPr lang="es-ES" sz="4400" dirty="0" smtClean="0"/>
              <a:t> 2016</a:t>
            </a:r>
          </a:p>
          <a:p>
            <a:r>
              <a:rPr lang="en-US" dirty="0" smtClean="0"/>
              <a:t>month </a:t>
            </a:r>
            <a:r>
              <a:rPr lang="en-US" dirty="0"/>
              <a:t>(Blog)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Why? Communication Strategy?</a:t>
            </a:r>
            <a:endParaRPr lang="en-US" dirty="0"/>
          </a:p>
          <a:p>
            <a:pPr marL="0" lvl="0" indent="0">
              <a:buNone/>
            </a:pPr>
            <a:endParaRPr lang="es-ES" dirty="0"/>
          </a:p>
          <a:p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682" y="365125"/>
            <a:ext cx="10990118" cy="6170696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949035" y="693160"/>
            <a:ext cx="4339937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 smtClean="0">
              <a:solidFill>
                <a:srgbClr val="C00000"/>
              </a:solidFill>
            </a:endParaRPr>
          </a:p>
          <a:p>
            <a:pPr lvl="0"/>
            <a:endParaRPr lang="en-US" sz="2400" dirty="0" smtClean="0">
              <a:solidFill>
                <a:srgbClr val="C00000"/>
              </a:solidFill>
            </a:endParaRPr>
          </a:p>
          <a:p>
            <a:pPr lvl="0"/>
            <a:r>
              <a:rPr lang="en-US" sz="2400" dirty="0" smtClean="0">
                <a:solidFill>
                  <a:srgbClr val="C00000"/>
                </a:solidFill>
              </a:rPr>
              <a:t>84 </a:t>
            </a:r>
            <a:r>
              <a:rPr lang="en-US" sz="2400" dirty="0" smtClean="0">
                <a:solidFill>
                  <a:srgbClr val="C00000"/>
                </a:solidFill>
              </a:rPr>
              <a:t>libraries from 14 countries 36 </a:t>
            </a:r>
            <a:r>
              <a:rPr lang="en-US" sz="2400" dirty="0" err="1" smtClean="0">
                <a:solidFill>
                  <a:srgbClr val="C00000"/>
                </a:solidFill>
              </a:rPr>
              <a:t>Sisterships</a:t>
            </a:r>
            <a:endParaRPr lang="en-US" sz="2400" dirty="0" smtClean="0">
              <a:solidFill>
                <a:srgbClr val="C00000"/>
              </a:solidFill>
            </a:endParaRPr>
          </a:p>
          <a:p>
            <a:pPr lvl="0"/>
            <a:endParaRPr lang="en-US" sz="2400" dirty="0" smtClean="0">
              <a:solidFill>
                <a:srgbClr val="C00000"/>
              </a:solidFill>
            </a:endParaRPr>
          </a:p>
          <a:p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smtClean="0">
                <a:solidFill>
                  <a:srgbClr val="C00000"/>
                </a:solidFill>
              </a:rPr>
              <a:t>565 Followers</a:t>
            </a:r>
          </a:p>
          <a:p>
            <a:endParaRPr lang="en-US" sz="2400" dirty="0">
              <a:solidFill>
                <a:srgbClr val="C00000"/>
              </a:solidFill>
            </a:endParaRPr>
          </a:p>
          <a:p>
            <a:r>
              <a:rPr lang="en-US" sz="2400" dirty="0" smtClean="0">
                <a:solidFill>
                  <a:srgbClr val="C00000"/>
                </a:solidFill>
              </a:rPr>
              <a:t> 300 visitors/month</a:t>
            </a:r>
            <a:endParaRPr lang="es-ES" sz="2400" dirty="0" smtClean="0">
              <a:solidFill>
                <a:srgbClr val="C00000"/>
              </a:solidFill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566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36884" y="1825624"/>
            <a:ext cx="11566358" cy="50323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ES" dirty="0" smtClean="0"/>
          </a:p>
          <a:p>
            <a:pPr marL="0" indent="0" algn="ctr">
              <a:buNone/>
            </a:pPr>
            <a:r>
              <a:rPr lang="en-US" sz="3600" dirty="0" smtClean="0"/>
              <a:t>To be relevant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By Offering high </a:t>
            </a:r>
            <a:r>
              <a:rPr lang="en-US" dirty="0"/>
              <a:t>quality </a:t>
            </a:r>
            <a:r>
              <a:rPr lang="en-US" dirty="0" smtClean="0"/>
              <a:t>information</a:t>
            </a:r>
          </a:p>
          <a:p>
            <a:pPr marL="0" lvl="0" indent="0" algn="ctr">
              <a:buNone/>
            </a:pPr>
            <a:r>
              <a:rPr lang="en-US" dirty="0" smtClean="0"/>
              <a:t>From Libraries  &amp; National Representatives</a:t>
            </a:r>
          </a:p>
          <a:p>
            <a:pPr marL="0" lvl="0" indent="0" algn="ctr">
              <a:buNone/>
            </a:pPr>
            <a:endParaRPr lang="en-US" dirty="0" smtClean="0"/>
          </a:p>
          <a:p>
            <a:pPr marL="0" lvl="0" indent="0" algn="ctr">
              <a:buNone/>
            </a:pPr>
            <a:r>
              <a:rPr lang="en-US" sz="3600" dirty="0" smtClean="0"/>
              <a:t>How?</a:t>
            </a:r>
            <a:endParaRPr lang="en-US" sz="3600" dirty="0"/>
          </a:p>
          <a:p>
            <a:pPr marL="0" indent="0" algn="ctr">
              <a:buNone/>
            </a:pPr>
            <a:r>
              <a:rPr lang="es-ES" dirty="0" smtClean="0"/>
              <a:t>A </a:t>
            </a:r>
            <a:r>
              <a:rPr lang="es-ES" dirty="0" err="1" smtClean="0"/>
              <a:t>Fluent</a:t>
            </a:r>
            <a:r>
              <a:rPr lang="es-ES" dirty="0" smtClean="0"/>
              <a:t> 2-Ways </a:t>
            </a:r>
            <a:r>
              <a:rPr lang="es-ES" dirty="0" err="1" smtClean="0"/>
              <a:t>Communication</a:t>
            </a:r>
            <a:r>
              <a:rPr lang="es-ES" dirty="0" smtClean="0"/>
              <a:t> </a:t>
            </a:r>
          </a:p>
          <a:p>
            <a:pPr marL="0" indent="0" algn="ctr">
              <a:buNone/>
            </a:pPr>
            <a:r>
              <a:rPr lang="en-US" u="sng" dirty="0">
                <a:hlinkClick r:id="rId2"/>
              </a:rPr>
              <a:t>naple.sisterlibraries@gmail.com</a:t>
            </a:r>
            <a:r>
              <a:rPr lang="en-US" dirty="0"/>
              <a:t> </a:t>
            </a:r>
            <a:endParaRPr lang="es-ES" dirty="0"/>
          </a:p>
          <a:p>
            <a:pPr marL="0" indent="0" algn="ctr">
              <a:buNone/>
            </a:pPr>
            <a:endParaRPr lang="es-ES" dirty="0" smtClean="0"/>
          </a:p>
          <a:p>
            <a:pPr marL="0" lvl="0" indent="0" algn="ctr">
              <a:buNone/>
            </a:pPr>
            <a:endParaRPr lang="en-US" dirty="0" smtClean="0"/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endParaRPr lang="en-US" dirty="0" smtClean="0"/>
          </a:p>
          <a:p>
            <a:pPr lvl="0"/>
            <a:endParaRPr lang="es-ES" dirty="0"/>
          </a:p>
        </p:txBody>
      </p:sp>
      <p:pic>
        <p:nvPicPr>
          <p:cNvPr id="6" name="Picture 2" descr="I:\ÁREA DE COOPERACIÓN\COOPERACIÓN INTERNACIONAL\NAPLE\Bibliotecas_Hermanas\E.Logos.Versiones.SisterLibs\MANUAL_SISTER_LIBRARIES\LOGOTIPOS\JPG\AF_SL_Naple_cabecera_cmy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241" y="365125"/>
            <a:ext cx="7568757" cy="1352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897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/>
          <p:nvPr/>
        </p:nvPicPr>
        <p:blipFill>
          <a:blip r:embed="rId2" cstate="print"/>
          <a:srcRect l="61644" t="16631" r="7351" b="5117"/>
          <a:stretch>
            <a:fillRect/>
          </a:stretch>
        </p:blipFill>
        <p:spPr bwMode="auto">
          <a:xfrm>
            <a:off x="7320897" y="426537"/>
            <a:ext cx="3876493" cy="623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ángulo 6"/>
          <p:cNvSpPr/>
          <p:nvPr/>
        </p:nvSpPr>
        <p:spPr>
          <a:xfrm>
            <a:off x="1350006" y="5089175"/>
            <a:ext cx="434041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6600" dirty="0" err="1" smtClean="0"/>
              <a:t>Stats</a:t>
            </a:r>
            <a:r>
              <a:rPr lang="es-ES" sz="6600" dirty="0" smtClean="0"/>
              <a:t> Blog</a:t>
            </a:r>
            <a:endParaRPr lang="es-ES" sz="66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1566" y="426537"/>
            <a:ext cx="7362463" cy="3542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60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1304" y="2470482"/>
            <a:ext cx="6293413" cy="3236613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470483"/>
            <a:ext cx="5394355" cy="3236613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3803245" y="429980"/>
            <a:ext cx="44887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6600" dirty="0" err="1" smtClean="0"/>
              <a:t>Stats</a:t>
            </a:r>
            <a:r>
              <a:rPr lang="es-ES" sz="6600" dirty="0" smtClean="0"/>
              <a:t> Twitter</a:t>
            </a:r>
            <a:endParaRPr lang="es-ES" sz="6600" dirty="0"/>
          </a:p>
        </p:txBody>
      </p:sp>
    </p:spTree>
    <p:extLst>
      <p:ext uri="{BB962C8B-B14F-4D97-AF65-F5344CB8AC3E}">
        <p14:creationId xmlns:p14="http://schemas.microsoft.com/office/powerpoint/2010/main" val="231353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838199" y="1867189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 smtClean="0"/>
          </a:p>
        </p:txBody>
      </p:sp>
      <p:pic>
        <p:nvPicPr>
          <p:cNvPr id="7" name="Picture 2" descr="I:\ÁREA DE COOPERACIÓN\COOPERACIÓN INTERNACIONAL\NAPLE\Bibliotecas_Hermanas\E.Logos.Versiones.SisterLibs\MANUAL_SISTER_LIBRARIES\LOGOTIPOS\JPG\AF_SL_Naple_cabecera_cmy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241" y="365125"/>
            <a:ext cx="7568757" cy="1352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ángulo 9"/>
          <p:cNvSpPr/>
          <p:nvPr/>
        </p:nvSpPr>
        <p:spPr>
          <a:xfrm>
            <a:off x="342900" y="1867189"/>
            <a:ext cx="11149445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endParaRPr lang="es-ES" sz="4000" dirty="0" smtClean="0"/>
          </a:p>
          <a:p>
            <a:pPr algn="ctr"/>
            <a:r>
              <a:rPr lang="en-US" sz="4000" dirty="0" smtClean="0"/>
              <a:t>The new strategy can </a:t>
            </a:r>
            <a:r>
              <a:rPr lang="en-US" sz="4000" dirty="0" smtClean="0"/>
              <a:t>help</a:t>
            </a:r>
            <a:endParaRPr lang="en-US" sz="4000" dirty="0" smtClean="0"/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Sister </a:t>
            </a:r>
            <a:r>
              <a:rPr lang="en-US" sz="4000" dirty="0"/>
              <a:t>Libraries, a tool for library cooperation?</a:t>
            </a:r>
          </a:p>
          <a:p>
            <a:pPr algn="ctr"/>
            <a:endParaRPr lang="en-US" sz="4000" dirty="0" smtClean="0"/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6965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pPr marL="0" indent="0" algn="ctr">
              <a:buNone/>
            </a:pPr>
            <a:endParaRPr lang="es-ES" sz="4400" dirty="0" smtClean="0"/>
          </a:p>
          <a:p>
            <a:pPr marL="0" indent="0" algn="ctr">
              <a:buNone/>
            </a:pPr>
            <a:r>
              <a:rPr lang="es-ES" sz="4400" dirty="0" smtClean="0"/>
              <a:t>THANKS!</a:t>
            </a:r>
            <a:endParaRPr lang="es-ES" sz="4400" dirty="0"/>
          </a:p>
        </p:txBody>
      </p:sp>
      <p:sp>
        <p:nvSpPr>
          <p:cNvPr id="4" name="Rectángulo 3"/>
          <p:cNvSpPr/>
          <p:nvPr/>
        </p:nvSpPr>
        <p:spPr>
          <a:xfrm>
            <a:off x="2165684" y="3244333"/>
            <a:ext cx="779646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600" u="sng" dirty="0" smtClean="0">
              <a:hlinkClick r:id="rId2"/>
            </a:endParaRPr>
          </a:p>
          <a:p>
            <a:pPr algn="ctr"/>
            <a:endParaRPr lang="en-US" sz="3600" u="sng" dirty="0" smtClean="0">
              <a:hlinkClick r:id="rId2"/>
            </a:endParaRPr>
          </a:p>
          <a:p>
            <a:pPr algn="ctr"/>
            <a:r>
              <a:rPr lang="en-US" sz="3600" u="sng" dirty="0" smtClean="0">
                <a:hlinkClick r:id="rId2"/>
              </a:rPr>
              <a:t>naple.sisterlibraries@gmail.com</a:t>
            </a:r>
            <a:r>
              <a:rPr lang="en-US" sz="3600" dirty="0" smtClean="0"/>
              <a:t> </a:t>
            </a:r>
            <a:endParaRPr lang="es-ES" sz="3600" dirty="0"/>
          </a:p>
        </p:txBody>
      </p:sp>
      <p:pic>
        <p:nvPicPr>
          <p:cNvPr id="5" name="Picture 2" descr="I:\ÁREA DE COOPERACIÓN\COOPERACIÓN INTERNACIONAL\NAPLE\Bibliotecas_Hermanas\E.Logos.Versiones.SisterLibs\MANUAL_SISTER_LIBRARIES\LOGOTIPOS\JPG\AF_SL_Naple_cabecera_cmy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241" y="365125"/>
            <a:ext cx="7568757" cy="1352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895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71</Words>
  <Application>Microsoft Office PowerPoint</Application>
  <PresentationFormat>Panorámica</PresentationFormat>
  <Paragraphs>46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Gracia Sancho Diego</dc:creator>
  <cp:lastModifiedBy>Gracia Sancho Diego</cp:lastModifiedBy>
  <cp:revision>20</cp:revision>
  <dcterms:created xsi:type="dcterms:W3CDTF">2016-05-03T09:07:23Z</dcterms:created>
  <dcterms:modified xsi:type="dcterms:W3CDTF">2016-05-06T11:19:24Z</dcterms:modified>
</cp:coreProperties>
</file>