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7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78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3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04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7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80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7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8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7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86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60D8-8B4E-4C57-9411-8EF4F8EE7AE4}" type="datetimeFigureOut">
              <a:rPr lang="es-ES" smtClean="0"/>
              <a:t>06/05/2016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0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aple.sisterlibrarie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aple.sisterlibrarie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endParaRPr lang="es-ES" dirty="0"/>
          </a:p>
          <a:p>
            <a:pPr marL="457200" lvl="1" indent="0" algn="ctr">
              <a:buNone/>
            </a:pPr>
            <a:r>
              <a:rPr lang="es-ES" sz="4000" dirty="0" err="1" smtClean="0"/>
              <a:t>Update</a:t>
            </a:r>
            <a:r>
              <a:rPr lang="es-ES" sz="4000" dirty="0" smtClean="0"/>
              <a:t> 2016</a:t>
            </a:r>
          </a:p>
          <a:p>
            <a:pPr marL="457200" lvl="1" indent="0" algn="ctr">
              <a:buNone/>
            </a:pPr>
            <a:endParaRPr lang="es-ES" sz="4000" dirty="0" smtClean="0"/>
          </a:p>
          <a:p>
            <a:pPr marL="457200" lvl="1" indent="0" algn="ctr">
              <a:buNone/>
            </a:pPr>
            <a:endParaRPr lang="es-ES" sz="4000" dirty="0"/>
          </a:p>
          <a:p>
            <a:pPr marL="457200" lvl="1" indent="0" algn="ctr">
              <a:buNone/>
            </a:pPr>
            <a:r>
              <a:rPr lang="es-ES" sz="4000" dirty="0" smtClean="0"/>
              <a:t>New </a:t>
            </a:r>
            <a:r>
              <a:rPr lang="es-ES" sz="4000" dirty="0" err="1" smtClean="0"/>
              <a:t>Communication</a:t>
            </a:r>
            <a:r>
              <a:rPr lang="es-ES" sz="4000" dirty="0" smtClean="0"/>
              <a:t> </a:t>
            </a:r>
            <a:r>
              <a:rPr lang="es-ES" sz="4000" dirty="0" err="1" smtClean="0"/>
              <a:t>Strategy</a:t>
            </a:r>
            <a:endParaRPr lang="es-ES" sz="4000" dirty="0" smtClean="0"/>
          </a:p>
          <a:p>
            <a:pPr marL="457200" lvl="1" indent="0" algn="ctr">
              <a:buNone/>
            </a:pPr>
            <a:endParaRPr lang="es-ES" sz="4000" dirty="0" smtClean="0"/>
          </a:p>
          <a:p>
            <a:pPr marL="457200" lvl="1" indent="0" algn="ctr">
              <a:buNone/>
            </a:pPr>
            <a:endParaRPr lang="es-ES" sz="4000" dirty="0"/>
          </a:p>
          <a:p>
            <a:pPr marL="457200" lvl="1" indent="0" algn="ctr">
              <a:buNone/>
            </a:pPr>
            <a:r>
              <a:rPr lang="es-ES" sz="4000" dirty="0" err="1" smtClean="0"/>
              <a:t>Conclusions</a:t>
            </a:r>
            <a:endParaRPr lang="es-ES" sz="4000" dirty="0"/>
          </a:p>
        </p:txBody>
      </p:sp>
      <p:pic>
        <p:nvPicPr>
          <p:cNvPr id="4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1" y="365125"/>
            <a:ext cx="7568757" cy="13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0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s-ES" sz="4400" dirty="0" err="1" smtClean="0"/>
              <a:t>Update</a:t>
            </a:r>
            <a:r>
              <a:rPr lang="es-ES" sz="4400" dirty="0" smtClean="0"/>
              <a:t> 2016</a:t>
            </a:r>
          </a:p>
          <a:p>
            <a:r>
              <a:rPr lang="en-US" dirty="0" smtClean="0"/>
              <a:t>month </a:t>
            </a:r>
            <a:r>
              <a:rPr lang="en-US" dirty="0"/>
              <a:t>(Blog)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 Communication Strategy?</a:t>
            </a:r>
            <a:endParaRPr lang="en-US" dirty="0"/>
          </a:p>
          <a:p>
            <a:pPr marL="0" lv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2" y="365125"/>
            <a:ext cx="10990118" cy="617069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49035" y="693160"/>
            <a:ext cx="433993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solidFill>
                <a:srgbClr val="C00000"/>
              </a:solidFill>
            </a:endParaRPr>
          </a:p>
          <a:p>
            <a:pPr lvl="0"/>
            <a:endParaRPr lang="en-US" sz="2400" dirty="0" smtClean="0">
              <a:solidFill>
                <a:srgbClr val="C00000"/>
              </a:solidFill>
            </a:endParaRP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84 </a:t>
            </a:r>
            <a:r>
              <a:rPr lang="en-US" sz="2400" dirty="0" smtClean="0">
                <a:solidFill>
                  <a:srgbClr val="C00000"/>
                </a:solidFill>
              </a:rPr>
              <a:t>libraries from 14 countries 36 </a:t>
            </a:r>
            <a:r>
              <a:rPr lang="en-US" sz="2400" dirty="0" err="1" smtClean="0">
                <a:solidFill>
                  <a:srgbClr val="C00000"/>
                </a:solidFill>
              </a:rPr>
              <a:t>Sisterships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/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565 Followers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300 visitors/month</a:t>
            </a:r>
            <a:endParaRPr lang="es-ES" sz="2400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6884" y="1825624"/>
            <a:ext cx="11566358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n-US" sz="3600" dirty="0" smtClean="0"/>
              <a:t>To be relevant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By Offering high </a:t>
            </a:r>
            <a:r>
              <a:rPr lang="en-US" dirty="0"/>
              <a:t>quality </a:t>
            </a:r>
            <a:r>
              <a:rPr lang="en-US" dirty="0" smtClean="0"/>
              <a:t>information</a:t>
            </a:r>
          </a:p>
          <a:p>
            <a:pPr marL="0" lvl="0" indent="0" algn="ctr">
              <a:buNone/>
            </a:pPr>
            <a:r>
              <a:rPr lang="en-US" dirty="0" smtClean="0"/>
              <a:t>From Libraries  &amp; National Representatives</a:t>
            </a:r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en-US" sz="3600" dirty="0" smtClean="0"/>
              <a:t>How?</a:t>
            </a:r>
            <a:endParaRPr lang="en-US" sz="3600" dirty="0"/>
          </a:p>
          <a:p>
            <a:pPr marL="0" indent="0" algn="ctr">
              <a:buNone/>
            </a:pPr>
            <a:r>
              <a:rPr lang="es-ES" dirty="0" smtClean="0"/>
              <a:t>A </a:t>
            </a:r>
            <a:r>
              <a:rPr lang="es-ES" dirty="0" err="1" smtClean="0"/>
              <a:t>Fluent</a:t>
            </a:r>
            <a:r>
              <a:rPr lang="es-ES" dirty="0" smtClean="0"/>
              <a:t> 2-Ways </a:t>
            </a:r>
            <a:r>
              <a:rPr lang="es-ES" dirty="0" err="1" smtClean="0"/>
              <a:t>Communication</a:t>
            </a:r>
            <a:r>
              <a:rPr lang="es-ES" dirty="0" smtClean="0"/>
              <a:t> 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naple.sisterlibraries@gmail.com</a:t>
            </a:r>
            <a:r>
              <a:rPr lang="en-US" dirty="0"/>
              <a:t> </a:t>
            </a: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s-ES" dirty="0"/>
          </a:p>
        </p:txBody>
      </p:sp>
      <p:pic>
        <p:nvPicPr>
          <p:cNvPr id="6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1" y="365125"/>
            <a:ext cx="7568757" cy="13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9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 cstate="print"/>
          <a:srcRect l="61644" t="16631" r="7351" b="5117"/>
          <a:stretch>
            <a:fillRect/>
          </a:stretch>
        </p:blipFill>
        <p:spPr bwMode="auto">
          <a:xfrm>
            <a:off x="7320897" y="426537"/>
            <a:ext cx="3876493" cy="623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1350006" y="5089175"/>
            <a:ext cx="43404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600" dirty="0" err="1" smtClean="0"/>
              <a:t>Stats</a:t>
            </a:r>
            <a:r>
              <a:rPr lang="es-ES" sz="6600" dirty="0" smtClean="0"/>
              <a:t> Blog</a:t>
            </a:r>
            <a:endParaRPr lang="es-ES" sz="6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566" y="426537"/>
            <a:ext cx="7362463" cy="35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304" y="2470482"/>
            <a:ext cx="6293413" cy="32366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0483"/>
            <a:ext cx="5394355" cy="323661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803245" y="429980"/>
            <a:ext cx="4488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600" dirty="0" err="1" smtClean="0"/>
              <a:t>Stats</a:t>
            </a:r>
            <a:r>
              <a:rPr lang="es-ES" sz="6600" dirty="0" smtClean="0"/>
              <a:t> Twitter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23135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199" y="186718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pic>
        <p:nvPicPr>
          <p:cNvPr id="7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1" y="365125"/>
            <a:ext cx="7568757" cy="13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342900" y="1867189"/>
            <a:ext cx="1114944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endParaRPr lang="es-ES" sz="4000" dirty="0" smtClean="0"/>
          </a:p>
          <a:p>
            <a:pPr algn="ctr"/>
            <a:r>
              <a:rPr lang="en-US" sz="4000" dirty="0" smtClean="0"/>
              <a:t>The new strategy can </a:t>
            </a:r>
            <a:r>
              <a:rPr lang="en-US" sz="4000" dirty="0" smtClean="0"/>
              <a:t>help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Sister </a:t>
            </a:r>
            <a:r>
              <a:rPr lang="en-US" sz="4000" dirty="0"/>
              <a:t>Libraries, a tool for library cooperation?</a:t>
            </a:r>
          </a:p>
          <a:p>
            <a:pPr algn="ctr"/>
            <a:endParaRPr lang="en-US" sz="40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96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endParaRPr lang="es-ES" sz="4400" dirty="0" smtClean="0"/>
          </a:p>
          <a:p>
            <a:pPr marL="0" indent="0" algn="ctr">
              <a:buNone/>
            </a:pPr>
            <a:r>
              <a:rPr lang="es-ES" sz="4400" dirty="0" smtClean="0"/>
              <a:t>THANKS!</a:t>
            </a:r>
            <a:endParaRPr lang="es-ES" sz="4400" dirty="0"/>
          </a:p>
        </p:txBody>
      </p:sp>
      <p:sp>
        <p:nvSpPr>
          <p:cNvPr id="4" name="Rectángulo 3"/>
          <p:cNvSpPr/>
          <p:nvPr/>
        </p:nvSpPr>
        <p:spPr>
          <a:xfrm>
            <a:off x="2165684" y="3244333"/>
            <a:ext cx="7796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u="sng" dirty="0" smtClean="0">
              <a:hlinkClick r:id="rId2"/>
            </a:endParaRPr>
          </a:p>
          <a:p>
            <a:pPr algn="ctr"/>
            <a:endParaRPr lang="en-US" sz="3600" u="sng" dirty="0" smtClean="0">
              <a:hlinkClick r:id="rId2"/>
            </a:endParaRPr>
          </a:p>
          <a:p>
            <a:pPr algn="ctr"/>
            <a:r>
              <a:rPr lang="en-US" sz="3600" u="sng" dirty="0" smtClean="0">
                <a:hlinkClick r:id="rId2"/>
              </a:rPr>
              <a:t>naple.sisterlibraries@gmail.com</a:t>
            </a:r>
            <a:r>
              <a:rPr lang="en-US" sz="3600" dirty="0" smtClean="0"/>
              <a:t> </a:t>
            </a:r>
            <a:endParaRPr lang="es-ES" sz="3600" dirty="0"/>
          </a:p>
        </p:txBody>
      </p:sp>
      <p:pic>
        <p:nvPicPr>
          <p:cNvPr id="5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1" y="365125"/>
            <a:ext cx="7568757" cy="13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9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71</Words>
  <Application>Microsoft Office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Gracia Sancho Diego</dc:creator>
  <cp:lastModifiedBy>Gracia Sancho Diego</cp:lastModifiedBy>
  <cp:revision>20</cp:revision>
  <dcterms:created xsi:type="dcterms:W3CDTF">2016-05-03T09:07:23Z</dcterms:created>
  <dcterms:modified xsi:type="dcterms:W3CDTF">2016-05-06T11:19:24Z</dcterms:modified>
</cp:coreProperties>
</file>