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89" autoAdjust="0"/>
  </p:normalViewPr>
  <p:slideViewPr>
    <p:cSldViewPr>
      <p:cViewPr varScale="1">
        <p:scale>
          <a:sx n="103" d="100"/>
          <a:sy n="103" d="100"/>
        </p:scale>
        <p:origin x="-2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261E1-488C-4BF9-A7BE-CE9FF39A0280}" type="datetimeFigureOut">
              <a:rPr lang="es-ES" smtClean="0"/>
              <a:t>30/04/2015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5C7BE-5D05-40FA-8E3C-B72745E5E7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3343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261E1-488C-4BF9-A7BE-CE9FF39A0280}" type="datetimeFigureOut">
              <a:rPr lang="es-ES" smtClean="0"/>
              <a:t>30/04/2015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5C7BE-5D05-40FA-8E3C-B72745E5E7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7250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261E1-488C-4BF9-A7BE-CE9FF39A0280}" type="datetimeFigureOut">
              <a:rPr lang="es-ES" smtClean="0"/>
              <a:t>30/04/2015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5C7BE-5D05-40FA-8E3C-B72745E5E7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5799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261E1-488C-4BF9-A7BE-CE9FF39A0280}" type="datetimeFigureOut">
              <a:rPr lang="es-ES" smtClean="0"/>
              <a:t>30/04/2015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5C7BE-5D05-40FA-8E3C-B72745E5E7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4782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261E1-488C-4BF9-A7BE-CE9FF39A0280}" type="datetimeFigureOut">
              <a:rPr lang="es-ES" smtClean="0"/>
              <a:t>30/04/2015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5C7BE-5D05-40FA-8E3C-B72745E5E7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41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261E1-488C-4BF9-A7BE-CE9FF39A0280}" type="datetimeFigureOut">
              <a:rPr lang="es-ES" smtClean="0"/>
              <a:t>30/04/2015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5C7BE-5D05-40FA-8E3C-B72745E5E7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2051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261E1-488C-4BF9-A7BE-CE9FF39A0280}" type="datetimeFigureOut">
              <a:rPr lang="es-ES" smtClean="0"/>
              <a:t>30/04/2015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5C7BE-5D05-40FA-8E3C-B72745E5E7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0660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261E1-488C-4BF9-A7BE-CE9FF39A0280}" type="datetimeFigureOut">
              <a:rPr lang="es-ES" smtClean="0"/>
              <a:t>30/04/2015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5C7BE-5D05-40FA-8E3C-B72745E5E7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68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261E1-488C-4BF9-A7BE-CE9FF39A0280}" type="datetimeFigureOut">
              <a:rPr lang="es-ES" smtClean="0"/>
              <a:t>30/04/2015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5C7BE-5D05-40FA-8E3C-B72745E5E7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945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261E1-488C-4BF9-A7BE-CE9FF39A0280}" type="datetimeFigureOut">
              <a:rPr lang="es-ES" smtClean="0"/>
              <a:t>30/04/2015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5C7BE-5D05-40FA-8E3C-B72745E5E7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3960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261E1-488C-4BF9-A7BE-CE9FF39A0280}" type="datetimeFigureOut">
              <a:rPr lang="es-ES" smtClean="0"/>
              <a:t>30/04/2015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5C7BE-5D05-40FA-8E3C-B72745E5E7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6041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261E1-488C-4BF9-A7BE-CE9FF39A0280}" type="datetimeFigureOut">
              <a:rPr lang="es-ES" smtClean="0"/>
              <a:t>30/04/2015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5C7BE-5D05-40FA-8E3C-B72745E5E7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549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492896"/>
            <a:ext cx="6400800" cy="3145904"/>
          </a:xfrm>
        </p:spPr>
        <p:txBody>
          <a:bodyPr>
            <a:normAutofit/>
          </a:bodyPr>
          <a:lstStyle/>
          <a:p>
            <a:endParaRPr lang="es-ES" dirty="0"/>
          </a:p>
        </p:txBody>
      </p:sp>
      <p:pic>
        <p:nvPicPr>
          <p:cNvPr id="4" name="Picture 2" descr="I:\ÁREA DE COOPERACIÓN\COOPERACIÓN INTERNACIONAL\NAPLE\Bibliotecas_Hermanas\E.Logos.Versiones.SisterLibs\MANUAL_SISTER_LIBRARIES\LOGOTIPOS\JPG\AF_SL_Naple_cabecera_cmy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657" y="3141159"/>
            <a:ext cx="6476723" cy="1157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96752"/>
            <a:ext cx="633475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051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endParaRPr lang="en-GB" b="1" dirty="0" smtClean="0"/>
          </a:p>
          <a:p>
            <a:pPr marL="0" indent="0" algn="ctr">
              <a:buNone/>
            </a:pPr>
            <a:r>
              <a:rPr lang="en-GB" b="1" dirty="0" smtClean="0"/>
              <a:t>MEMBERS</a:t>
            </a:r>
            <a:endParaRPr lang="es-ES" dirty="0" smtClean="0"/>
          </a:p>
          <a:p>
            <a:pPr marL="0" indent="0" algn="ctr">
              <a:buNone/>
            </a:pPr>
            <a:r>
              <a:rPr lang="en-GB" b="1" dirty="0" smtClean="0"/>
              <a:t> </a:t>
            </a:r>
            <a:endParaRPr lang="es-ES" dirty="0" smtClean="0"/>
          </a:p>
          <a:p>
            <a:pPr marL="0" indent="0" algn="ctr">
              <a:buNone/>
            </a:pPr>
            <a:r>
              <a:rPr lang="en-GB" b="1" dirty="0" smtClean="0"/>
              <a:t>Substitutions:</a:t>
            </a:r>
          </a:p>
          <a:p>
            <a:pPr marL="0" indent="0" algn="ctr">
              <a:buNone/>
            </a:pPr>
            <a:endParaRPr lang="es-ES" dirty="0" smtClean="0"/>
          </a:p>
          <a:p>
            <a:pPr marL="0" indent="0" algn="ctr">
              <a:buNone/>
            </a:pPr>
            <a:r>
              <a:rPr lang="en-GB" b="1" dirty="0" smtClean="0"/>
              <a:t>Gunnel </a:t>
            </a:r>
            <a:r>
              <a:rPr lang="en-GB" b="1" dirty="0" err="1" smtClean="0"/>
              <a:t>Stjernvall</a:t>
            </a:r>
            <a:r>
              <a:rPr lang="en-US" dirty="0" smtClean="0"/>
              <a:t> (</a:t>
            </a:r>
            <a:r>
              <a:rPr lang="en-GB" dirty="0" smtClean="0"/>
              <a:t>Deputy Head of Communication and Digital Services</a:t>
            </a:r>
            <a:endParaRPr lang="es-ES" dirty="0" smtClean="0"/>
          </a:p>
          <a:p>
            <a:pPr marL="0" indent="0" algn="ctr">
              <a:buNone/>
            </a:pPr>
            <a:r>
              <a:rPr lang="en-GB" dirty="0" smtClean="0"/>
              <a:t>Public Programs @ National Library of Sweden) after Anna Lunden</a:t>
            </a:r>
            <a:endParaRPr lang="es-ES" dirty="0" smtClean="0"/>
          </a:p>
          <a:p>
            <a:pPr marL="0" indent="0" algn="ctr">
              <a:buNone/>
            </a:pPr>
            <a:r>
              <a:rPr lang="en-GB" b="1" dirty="0" smtClean="0"/>
              <a:t>Marit Vestlie</a:t>
            </a:r>
            <a:r>
              <a:rPr lang="en-GB" dirty="0" smtClean="0"/>
              <a:t> (Strategic adviser National Library of Norway) after </a:t>
            </a:r>
            <a:r>
              <a:rPr lang="en-GB" dirty="0" err="1" smtClean="0"/>
              <a:t>Svein</a:t>
            </a:r>
            <a:r>
              <a:rPr lang="en-GB" dirty="0" smtClean="0"/>
              <a:t> Arne </a:t>
            </a:r>
            <a:r>
              <a:rPr lang="en-GB" dirty="0" err="1" smtClean="0"/>
              <a:t>Tinnesand</a:t>
            </a:r>
            <a:endParaRPr lang="es-ES" dirty="0" smtClean="0"/>
          </a:p>
          <a:p>
            <a:pPr marL="0" indent="0" algn="ctr">
              <a:buNone/>
            </a:pPr>
            <a:r>
              <a:rPr lang="en-GB" dirty="0" smtClean="0"/>
              <a:t> </a:t>
            </a:r>
            <a:endParaRPr lang="es-ES" dirty="0" smtClean="0"/>
          </a:p>
          <a:p>
            <a:pPr marL="0" indent="0" algn="ctr">
              <a:buNone/>
            </a:pPr>
            <a:r>
              <a:rPr lang="en-GB" b="1" dirty="0" smtClean="0"/>
              <a:t>Changes:</a:t>
            </a:r>
          </a:p>
          <a:p>
            <a:pPr marL="0" indent="0" algn="ctr">
              <a:buNone/>
            </a:pPr>
            <a:endParaRPr lang="es-ES" dirty="0" smtClean="0"/>
          </a:p>
          <a:p>
            <a:pPr marL="0" indent="0" algn="ctr">
              <a:buNone/>
            </a:pPr>
            <a:r>
              <a:rPr lang="es-ES" b="1" dirty="0" smtClean="0"/>
              <a:t>Inga Niedra and Kristīne Pabērza </a:t>
            </a:r>
            <a:r>
              <a:rPr lang="es-ES" dirty="0" err="1" smtClean="0"/>
              <a:t>after</a:t>
            </a:r>
            <a:r>
              <a:rPr lang="es-ES" dirty="0" smtClean="0"/>
              <a:t> Liga </a:t>
            </a:r>
            <a:r>
              <a:rPr lang="es-ES" dirty="0" err="1" smtClean="0"/>
              <a:t>Kursite</a:t>
            </a:r>
            <a:r>
              <a:rPr lang="es-ES" dirty="0" smtClean="0"/>
              <a:t> (</a:t>
            </a:r>
            <a:r>
              <a:rPr lang="es-ES" dirty="0" err="1" smtClean="0"/>
              <a:t>Latvia</a:t>
            </a:r>
            <a:r>
              <a:rPr lang="es-ES" dirty="0" smtClean="0"/>
              <a:t>) </a:t>
            </a:r>
          </a:p>
          <a:p>
            <a:pPr marL="0" indent="0" algn="ctr">
              <a:buNone/>
            </a:pPr>
            <a:r>
              <a:rPr lang="en-US" dirty="0" smtClean="0"/>
              <a:t>Julija Mažuolienė (Lithuania). Moved to another job, no substitute yet.</a:t>
            </a:r>
            <a:endParaRPr lang="es-ES" dirty="0" smtClean="0"/>
          </a:p>
          <a:p>
            <a:pPr marL="0" indent="0" algn="ctr">
              <a:buNone/>
            </a:pPr>
            <a:r>
              <a:rPr lang="en-US" b="1" dirty="0" smtClean="0"/>
              <a:t>Jos </a:t>
            </a:r>
            <a:r>
              <a:rPr lang="en-US" b="1" dirty="0" err="1" smtClean="0"/>
              <a:t>Debeij</a:t>
            </a:r>
            <a:r>
              <a:rPr lang="en-US" b="1" dirty="0" smtClean="0"/>
              <a:t> </a:t>
            </a:r>
            <a:r>
              <a:rPr lang="en-US" dirty="0" smtClean="0"/>
              <a:t>after Rianne Bowers (Netherlands)</a:t>
            </a:r>
            <a:endParaRPr lang="es-ES" dirty="0" smtClean="0"/>
          </a:p>
          <a:p>
            <a:pPr marL="0" indent="0" algn="ctr">
              <a:buNone/>
            </a:pPr>
            <a:r>
              <a:rPr lang="en-US" b="1" dirty="0" smtClean="0"/>
              <a:t>Margarida Oleiro </a:t>
            </a:r>
            <a:r>
              <a:rPr lang="en-US" dirty="0" smtClean="0"/>
              <a:t>after Maarten Vandekerckhove as NAPLE Figures on European Public Libraries  WG coordinator. </a:t>
            </a:r>
            <a:endParaRPr lang="es-E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s-ES" dirty="0" smtClean="0"/>
          </a:p>
          <a:p>
            <a:pPr marL="0" indent="0" algn="ctr">
              <a:buNone/>
            </a:pPr>
            <a:r>
              <a:rPr lang="en-GB" b="1" i="1" dirty="0" smtClean="0"/>
              <a:t>NAPLE WEBSITE</a:t>
            </a:r>
            <a:endParaRPr lang="es-ES" b="1" i="1" dirty="0" smtClean="0"/>
          </a:p>
          <a:p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332656"/>
            <a:ext cx="4429125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3006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600" b="1" u="sng" dirty="0" smtClean="0"/>
              <a:t>GENERAL </a:t>
            </a:r>
            <a:r>
              <a:rPr lang="en-GB" sz="1600" b="1" u="sng" dirty="0"/>
              <a:t>FIGURES</a:t>
            </a:r>
            <a:r>
              <a:rPr lang="en-GB" sz="1600" dirty="0"/>
              <a:t> (data as of </a:t>
            </a:r>
            <a:r>
              <a:rPr lang="en-GB" sz="1600" dirty="0" smtClean="0"/>
              <a:t>30 </a:t>
            </a:r>
            <a:r>
              <a:rPr lang="en-GB" sz="1600" dirty="0"/>
              <a:t>April </a:t>
            </a:r>
            <a:r>
              <a:rPr lang="en-GB" sz="1600" dirty="0" smtClean="0"/>
              <a:t>2015)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84 </a:t>
            </a:r>
            <a:r>
              <a:rPr lang="en-GB" sz="1600" dirty="0"/>
              <a:t>libraries </a:t>
            </a:r>
            <a:r>
              <a:rPr lang="en-GB" sz="1600" dirty="0" smtClean="0"/>
              <a:t>participating	13 countries/regions	           34 </a:t>
            </a:r>
            <a:r>
              <a:rPr lang="en-GB" sz="1600" dirty="0" err="1"/>
              <a:t>sisterships</a:t>
            </a:r>
            <a:r>
              <a:rPr lang="en-GB" sz="1600" dirty="0"/>
              <a:t> working </a:t>
            </a:r>
            <a:endParaRPr lang="es-ES" sz="1600" dirty="0" smtClean="0"/>
          </a:p>
          <a:p>
            <a:pPr marL="0" indent="0">
              <a:buNone/>
            </a:pPr>
            <a:endParaRPr lang="es-ES" sz="1600" u="sng" dirty="0"/>
          </a:p>
          <a:p>
            <a:pPr marL="0" indent="0">
              <a:buNone/>
            </a:pPr>
            <a:r>
              <a:rPr lang="en-GB" sz="1600" u="sng" dirty="0" smtClean="0"/>
              <a:t>6 </a:t>
            </a:r>
            <a:r>
              <a:rPr lang="en-GB" sz="1600" u="sng" dirty="0"/>
              <a:t>New </a:t>
            </a:r>
            <a:r>
              <a:rPr lang="en-GB" sz="1600" u="sng" dirty="0" smtClean="0"/>
              <a:t>incorporations</a:t>
            </a:r>
            <a:r>
              <a:rPr lang="en-GB" sz="1600" dirty="0" smtClean="0"/>
              <a:t>: 	1 </a:t>
            </a:r>
            <a:r>
              <a:rPr lang="en-GB" sz="1600" dirty="0"/>
              <a:t>Czech </a:t>
            </a:r>
            <a:r>
              <a:rPr lang="en-GB" sz="1600" dirty="0" smtClean="0"/>
              <a:t>Republic	  4 </a:t>
            </a:r>
            <a:r>
              <a:rPr lang="en-GB" sz="1600" dirty="0"/>
              <a:t>Spain </a:t>
            </a:r>
            <a:r>
              <a:rPr lang="en-GB" sz="1600" dirty="0" smtClean="0"/>
              <a:t>	        1 </a:t>
            </a:r>
            <a:r>
              <a:rPr lang="en-GB" sz="1600" dirty="0"/>
              <a:t>Croatia </a:t>
            </a:r>
            <a:r>
              <a:rPr lang="en-GB" sz="1600" b="1" dirty="0" smtClean="0"/>
              <a:t>	</a:t>
            </a:r>
            <a:endParaRPr lang="es-ES" sz="1600" dirty="0"/>
          </a:p>
          <a:p>
            <a:pPr marL="0" indent="0">
              <a:buNone/>
            </a:pPr>
            <a:endParaRPr lang="es-ES" sz="1600" dirty="0"/>
          </a:p>
          <a:p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429000"/>
            <a:ext cx="4448175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I:\ÁREA DE COOPERACIÓN\COOPERACIÓN INTERNACIONAL\NAPLE\Bibliotecas_Hermanas\E.Logos.Versiones.SisterLibs\MANUAL_SISTER_LIBRARIES\LOGOTIPOS\JPG\AF_SL_Naple_cabecera_cmy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60648"/>
            <a:ext cx="2808312" cy="501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902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196" y="701824"/>
            <a:ext cx="8229600" cy="1143000"/>
          </a:xfrm>
        </p:spPr>
        <p:txBody>
          <a:bodyPr>
            <a:normAutofit/>
          </a:bodyPr>
          <a:lstStyle/>
          <a:p>
            <a:r>
              <a:rPr lang="en-GB" sz="2800" b="1" u="sng" dirty="0"/>
              <a:t>African proposal</a:t>
            </a:r>
            <a:br>
              <a:rPr lang="en-GB" sz="2800" b="1" u="sng" dirty="0"/>
            </a:b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30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b="1" u="sng" dirty="0" smtClean="0"/>
          </a:p>
          <a:p>
            <a:pPr marL="0" indent="0">
              <a:buNone/>
            </a:pPr>
            <a:endParaRPr lang="es-ES" sz="2000" b="1" dirty="0"/>
          </a:p>
        </p:txBody>
      </p:sp>
      <p:pic>
        <p:nvPicPr>
          <p:cNvPr id="5" name="4 Imagen"/>
          <p:cNvPicPr/>
          <p:nvPr/>
        </p:nvPicPr>
        <p:blipFill>
          <a:blip r:embed="rId2"/>
          <a:stretch>
            <a:fillRect/>
          </a:stretch>
        </p:blipFill>
        <p:spPr>
          <a:xfrm>
            <a:off x="935596" y="1412776"/>
            <a:ext cx="4392488" cy="5076405"/>
          </a:xfrm>
          <a:prstGeom prst="rect">
            <a:avLst/>
          </a:prstGeom>
        </p:spPr>
      </p:pic>
      <p:pic>
        <p:nvPicPr>
          <p:cNvPr id="6" name="5 Imagen"/>
          <p:cNvPicPr/>
          <p:nvPr/>
        </p:nvPicPr>
        <p:blipFill>
          <a:blip r:embed="rId3"/>
          <a:stretch>
            <a:fillRect/>
          </a:stretch>
        </p:blipFill>
        <p:spPr>
          <a:xfrm>
            <a:off x="6084168" y="2780928"/>
            <a:ext cx="1600200" cy="1619250"/>
          </a:xfrm>
          <a:prstGeom prst="rect">
            <a:avLst/>
          </a:prstGeom>
        </p:spPr>
      </p:pic>
      <p:pic>
        <p:nvPicPr>
          <p:cNvPr id="7" name="Picture 2" descr="I:\ÁREA DE COOPERACIÓN\COOPERACIÓN INTERNACIONAL\NAPLE\Bibliotecas_Hermanas\E.Logos.Versiones.SisterLibs\MANUAL_SISTER_LIBRARIES\LOGOTIPOS\JPG\AF_SL_Naple_cabecera_cmy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60648"/>
            <a:ext cx="2808312" cy="501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346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200" dirty="0" smtClean="0"/>
          </a:p>
          <a:p>
            <a:endParaRPr lang="en-GB" sz="2000" dirty="0" smtClean="0"/>
          </a:p>
          <a:p>
            <a:pPr marL="0" indent="0">
              <a:buNone/>
            </a:pPr>
            <a:endParaRPr lang="es-ES" sz="2000" dirty="0"/>
          </a:p>
          <a:p>
            <a:endParaRPr lang="es-ES" dirty="0"/>
          </a:p>
        </p:txBody>
      </p:sp>
      <p:pic>
        <p:nvPicPr>
          <p:cNvPr id="4" name="Picture 2" descr="I:\ÁREA DE COOPERACIÓN\COOPERACIÓN INTERNACIONAL\NAPLE\Bibliotecas_Hermanas\E.Logos.Versiones.SisterLibs\MANUAL_SISTER_LIBRARIES\LOGOTIPOS\JPG\AF_SL_Naple_cabecera_cmy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88639"/>
            <a:ext cx="2808312" cy="501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727" y="4797152"/>
            <a:ext cx="54387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240" y="3657848"/>
            <a:ext cx="561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9 Imagen"/>
          <p:cNvPicPr/>
          <p:nvPr/>
        </p:nvPicPr>
        <p:blipFill>
          <a:blip r:embed="rId5"/>
          <a:stretch>
            <a:fillRect/>
          </a:stretch>
        </p:blipFill>
        <p:spPr>
          <a:xfrm>
            <a:off x="3736993" y="1628800"/>
            <a:ext cx="160020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73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endParaRPr lang="en-US" sz="2000" dirty="0" smtClean="0">
              <a:effectLst/>
            </a:endParaRPr>
          </a:p>
          <a:p>
            <a:endParaRPr lang="en-US" sz="2200" dirty="0" smtClean="0">
              <a:effectLst/>
            </a:endParaRPr>
          </a:p>
          <a:p>
            <a:endParaRPr lang="en-US" sz="2200" dirty="0" smtClean="0">
              <a:effectLst/>
            </a:endParaRPr>
          </a:p>
          <a:p>
            <a:endParaRPr lang="en-US" sz="2200" dirty="0" smtClean="0">
              <a:effectLst/>
            </a:endParaRP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6" name="Picture 2" descr="I:\ÁREA DE COOPERACIÓN\COOPERACIÓN INTERNACIONAL\NAPLE\Bibliotecas_Hermanas\E.Logos.Versiones.SisterLibs\MANUAL_SISTER_LIBRARIES\LOGOTIPOS\JPG\AF_SL_Naple_cabecera_cmy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88639"/>
            <a:ext cx="2808312" cy="501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754" y="3861048"/>
            <a:ext cx="55245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6 Imagen"/>
          <p:cNvPicPr/>
          <p:nvPr/>
        </p:nvPicPr>
        <p:blipFill>
          <a:blip r:embed="rId4"/>
          <a:stretch>
            <a:fillRect/>
          </a:stretch>
        </p:blipFill>
        <p:spPr>
          <a:xfrm>
            <a:off x="3707904" y="1628800"/>
            <a:ext cx="1600200" cy="1619250"/>
          </a:xfrm>
          <a:prstGeom prst="rect">
            <a:avLst/>
          </a:prstGeom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997" y="5234095"/>
            <a:ext cx="554355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228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s-ES" sz="2800" b="1" dirty="0" err="1" smtClean="0"/>
              <a:t>Discussion</a:t>
            </a:r>
            <a:endParaRPr lang="es-ES" sz="2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1. How do you feel about developing some kind of cooperation with Africa</a:t>
            </a:r>
            <a:r>
              <a:rPr lang="en-GB" sz="2800" dirty="0" smtClean="0"/>
              <a:t>?</a:t>
            </a:r>
          </a:p>
          <a:p>
            <a:pPr marL="0" indent="0">
              <a:buNone/>
            </a:pPr>
            <a:endParaRPr lang="es-ES" sz="2800" dirty="0"/>
          </a:p>
          <a:p>
            <a:pPr marL="0" indent="0">
              <a:buNone/>
            </a:pPr>
            <a:r>
              <a:rPr lang="en-GB" sz="2800" dirty="0"/>
              <a:t>2. We believe this is a consolidated network. Can we make use of it? </a:t>
            </a:r>
            <a:endParaRPr lang="es-ES" sz="2800" dirty="0"/>
          </a:p>
          <a:p>
            <a:pPr marL="0" indent="0">
              <a:buNone/>
            </a:pPr>
            <a:endParaRPr lang="es-ES" sz="2800" dirty="0"/>
          </a:p>
          <a:p>
            <a:pPr marL="0" indent="0">
              <a:buNone/>
            </a:pPr>
            <a:r>
              <a:rPr lang="en-US" sz="2800" dirty="0"/>
              <a:t>3. Do you have further suggestions / proposals regarding Sister Libraries?</a:t>
            </a:r>
            <a:endParaRPr lang="es-ES" sz="2800" dirty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5" name="Picture 2" descr="I:\ÁREA DE COOPERACIÓN\COOPERACIÓN INTERNACIONAL\NAPLE\Bibliotecas_Hermanas\E.Logos.Versiones.SisterLibs\MANUAL_SISTER_LIBRARIES\LOGOTIPOS\JPG\AF_SL_Naple_cabecera_cmy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07259"/>
            <a:ext cx="2808312" cy="501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727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61</Words>
  <Application>Microsoft Office PowerPoint</Application>
  <PresentationFormat>Presentación en pantalla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 </vt:lpstr>
      <vt:lpstr>Presentación de PowerPoint</vt:lpstr>
      <vt:lpstr>Presentación de PowerPoint</vt:lpstr>
      <vt:lpstr>African proposal </vt:lpstr>
      <vt:lpstr>Presentación de PowerPoint</vt:lpstr>
      <vt:lpstr>Presentación de PowerPoint</vt:lpstr>
      <vt:lpstr>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NAPLE SISTER LIBRARIES REPORT</dc:title>
  <dc:creator>Gracia Sancho Diego</dc:creator>
  <cp:lastModifiedBy>Gracia Sancho Diego</cp:lastModifiedBy>
  <cp:revision>31</cp:revision>
  <dcterms:created xsi:type="dcterms:W3CDTF">2014-05-06T06:46:55Z</dcterms:created>
  <dcterms:modified xsi:type="dcterms:W3CDTF">2015-04-30T11:48:29Z</dcterms:modified>
</cp:coreProperties>
</file>